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0639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0746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9916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5199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7470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6195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2841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9977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7486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781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027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A38D78-556D-4DF9-95BD-F20210D09CF9}" type="datetimeFigureOut">
              <a:rPr lang="ru-RU" smtClean="0"/>
              <a:t>15.03.2021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CD6F60-24BA-40AF-8183-9070AB9EE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8951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21877"/>
          </a:xfrm>
        </p:spPr>
        <p:txBody>
          <a:bodyPr/>
          <a:lstStyle/>
          <a:p>
            <a:r>
              <a:rPr lang="en-US" dirty="0" smtClean="0">
                <a:latin typeface="Broadway" panose="04040905080B02020502" pitchFamily="82" charset="0"/>
              </a:rPr>
              <a:t>Workplace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482840" y="5029200"/>
            <a:ext cx="4343400" cy="1280160"/>
          </a:xfrm>
        </p:spPr>
        <p:txBody>
          <a:bodyPr>
            <a:normAutofit/>
          </a:bodyPr>
          <a:lstStyle/>
          <a:p>
            <a:pPr algn="l"/>
            <a:r>
              <a:rPr lang="en-US" sz="1800" dirty="0" smtClean="0"/>
              <a:t>the material was prepared by a student of the group B18-504</a:t>
            </a:r>
            <a:r>
              <a:rPr lang="ru-RU" sz="1800" dirty="0" smtClean="0"/>
              <a:t> </a:t>
            </a:r>
            <a:r>
              <a:rPr lang="en-US" sz="1800" dirty="0" smtClean="0"/>
              <a:t>Mahmudov Muhammad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466795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94360" y="365125"/>
            <a:ext cx="11231880" cy="1052195"/>
          </a:xfrm>
        </p:spPr>
        <p:txBody>
          <a:bodyPr/>
          <a:lstStyle/>
          <a:p>
            <a:r>
              <a:rPr lang="en-US" dirty="0" smtClean="0">
                <a:latin typeface="Broadway" panose="04040905080B02020502" pitchFamily="82" charset="0"/>
              </a:rPr>
              <a:t> What should the workplace be like?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234440"/>
            <a:ext cx="6461760" cy="5334000"/>
          </a:xfrm>
        </p:spPr>
      </p:pic>
    </p:spTree>
    <p:extLst>
      <p:ext uri="{BB962C8B-B14F-4D97-AF65-F5344CB8AC3E}">
        <p14:creationId xmlns:p14="http://schemas.microsoft.com/office/powerpoint/2010/main" val="3447937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629400" y="426720"/>
            <a:ext cx="5394960" cy="1325563"/>
          </a:xfrm>
        </p:spPr>
        <p:txBody>
          <a:bodyPr/>
          <a:lstStyle/>
          <a:p>
            <a:r>
              <a:rPr lang="en-US" dirty="0" smtClean="0">
                <a:latin typeface="Broadway" panose="04040905080B02020502" pitchFamily="82" charset="0"/>
              </a:rPr>
              <a:t>Choosing a chair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0558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7435"/>
          </a:xfrm>
        </p:spPr>
        <p:txBody>
          <a:bodyPr/>
          <a:lstStyle/>
          <a:p>
            <a:r>
              <a:rPr lang="en-US" dirty="0" smtClean="0">
                <a:latin typeface="Broadway" panose="04040905080B02020502" pitchFamily="82" charset="0"/>
              </a:rPr>
              <a:t>                               LEDs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320" y="1554480"/>
            <a:ext cx="9646920" cy="4952999"/>
          </a:xfrm>
        </p:spPr>
      </p:pic>
    </p:spTree>
    <p:extLst>
      <p:ext uri="{BB962C8B-B14F-4D97-AF65-F5344CB8AC3E}">
        <p14:creationId xmlns:p14="http://schemas.microsoft.com/office/powerpoint/2010/main" val="2695019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7865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My Desk Setup Tour - Working From Home (online-video-cutter.com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96198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Broadway" panose="04040905080B02020502" pitchFamily="82" charset="0"/>
              </a:rPr>
              <a:t>Thanks for your attention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263640" y="5318760"/>
            <a:ext cx="5516880" cy="1112520"/>
          </a:xfrm>
        </p:spPr>
        <p:txBody>
          <a:bodyPr/>
          <a:lstStyle/>
          <a:p>
            <a:pPr algn="l"/>
            <a:r>
              <a:rPr lang="en-US" dirty="0" smtClean="0"/>
              <a:t>All videos and photos were taken from the YouTube channel </a:t>
            </a:r>
            <a:r>
              <a:rPr lang="en-US" dirty="0" err="1" smtClean="0"/>
              <a:t>SpawnPoiint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824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42</Words>
  <Application>Microsoft Office PowerPoint</Application>
  <PresentationFormat>Широкоэкранный</PresentationFormat>
  <Paragraphs>7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Broadway</vt:lpstr>
      <vt:lpstr>Calibri</vt:lpstr>
      <vt:lpstr>Calibri Light</vt:lpstr>
      <vt:lpstr>Тема Office</vt:lpstr>
      <vt:lpstr>Workplace</vt:lpstr>
      <vt:lpstr> What should the workplace be like?</vt:lpstr>
      <vt:lpstr>Choosing a chair</vt:lpstr>
      <vt:lpstr>                               LEDs</vt:lpstr>
      <vt:lpstr>Презентация PowerPoint</vt:lpstr>
      <vt:lpstr>Презентация PowerPoint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inspiring workplace</dc:title>
  <dc:creator>Muhammad Mahmudov</dc:creator>
  <cp:lastModifiedBy>Muhammad Mahmudov</cp:lastModifiedBy>
  <cp:revision>14</cp:revision>
  <dcterms:created xsi:type="dcterms:W3CDTF">2021-03-14T13:01:38Z</dcterms:created>
  <dcterms:modified xsi:type="dcterms:W3CDTF">2021-03-15T09:18:28Z</dcterms:modified>
</cp:coreProperties>
</file>

<file path=docProps/thumbnail.jpeg>
</file>